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ed9ba9d44_0_8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8ed9ba9d44_0_8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ed9ba9d44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ed9ba9d44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Chat analysis tool.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Features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Statistics on the number of messages, the number of responses, the response times, the average response time, the number of times a conversation is started, unique keywords, user sentiment and overall conversation sentiment.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 numbers and graphs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ed9ba9d44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ed9ba9d44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ed9ba9d44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ed9ba9d44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ed9ba9d44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ed9ba9d44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8ed9ba9d4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8ed9ba9d4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065000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Entanglement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/>
              <a:t>A chat analysis app</a:t>
            </a:r>
            <a:endParaRPr i="1" sz="20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Young Li, Mehak Mann,             Matthew Zane, Howard Chen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8700" y="1009675"/>
            <a:ext cx="19050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Idea?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 you ever think about how your relationship is with your friends?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Solution: A chat log analysis application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lot of people online might be curious about how much certain or specific people are contributing in the conversation.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data might help them learn about their relationship or friendship.</a:t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850" y="237316"/>
            <a:ext cx="2175401" cy="112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4575" y="293950"/>
            <a:ext cx="1681900" cy="94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product?</a:t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35616"/>
          <a:stretch/>
        </p:blipFill>
        <p:spPr>
          <a:xfrm>
            <a:off x="1807476" y="1398683"/>
            <a:ext cx="5781825" cy="326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did we do it?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chat log is uploaded.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algorithm will iterate through the entirety of the chat and keep track of the statistics we want to present.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sentiment analysis, we use natural language processing technologies.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 the data to make graphs to display to the user.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8125" y="266725"/>
            <a:ext cx="1569901" cy="14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21079" l="0" r="0" t="0"/>
          <a:stretch/>
        </p:blipFill>
        <p:spPr>
          <a:xfrm>
            <a:off x="1951350" y="3272125"/>
            <a:ext cx="1906701" cy="12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600" y="3321700"/>
            <a:ext cx="2394924" cy="119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3264325"/>
            <a:ext cx="19050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can we do to improve?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Automatically</a:t>
            </a:r>
            <a:r>
              <a:rPr lang="en"/>
              <a:t> obtain the chat logs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 a login system that links social media platforms to our application so that it is more convenient for the user to obtain their chat logs.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 this application to target other users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People who are looking for romantic partners to save them time. (I.E. Tinder chat logs)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People who are looking for a job. (I.E. LinkedIn chat logs)</a:t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083" y="3516350"/>
            <a:ext cx="928752" cy="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2175" y="3516350"/>
            <a:ext cx="1390875" cy="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488" y="3516347"/>
            <a:ext cx="1766190" cy="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4122" y="3374975"/>
            <a:ext cx="1846874" cy="113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0075" y="249975"/>
            <a:ext cx="1171650" cy="11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00" y="3264325"/>
            <a:ext cx="19050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